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2" autoAdjust="0"/>
    <p:restoredTop sz="94728" autoAdjust="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rmAutofit/>
          </a:bodyPr>
          <a:lstStyle/>
          <a:p>
            <a:r>
              <a:rPr lang="uk-UA" dirty="0" smtClean="0"/>
              <a:t>Презентація з технологічно виробничої практики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86446" y="4500570"/>
            <a:ext cx="30807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Студента групи </a:t>
            </a:r>
            <a:b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IC 9109</a:t>
            </a: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Балабана Є.О.</a:t>
            </a:r>
            <a:b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uk-UA" sz="2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Шаповалова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М.С.</a:t>
            </a:r>
            <a:b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Стенд</a:t>
            </a:r>
            <a:endParaRPr lang="ru-RU" dirty="0"/>
          </a:p>
        </p:txBody>
      </p:sp>
      <p:pic>
        <p:nvPicPr>
          <p:cNvPr id="6" name="Содержимое 5" descr="DSC0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КІНЕЦЬ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Новокаховська</a:t>
            </a:r>
            <a:r>
              <a:rPr lang="uk-UA" dirty="0" smtClean="0"/>
              <a:t> ЗОШ №6</a:t>
            </a:r>
            <a:endParaRPr lang="ru-RU" dirty="0"/>
          </a:p>
        </p:txBody>
      </p:sp>
      <p:pic>
        <p:nvPicPr>
          <p:cNvPr id="4" name="Содержимое 3" descr="DSC0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Кабінет у якому ми проходили практику</a:t>
            </a:r>
            <a:endParaRPr lang="ru-RU" dirty="0"/>
          </a:p>
        </p:txBody>
      </p:sp>
      <p:pic>
        <p:nvPicPr>
          <p:cNvPr id="4" name="Содержимое 3" descr="DSC00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Наші робочі місця</a:t>
            </a:r>
            <a:endParaRPr lang="ru-RU" dirty="0"/>
          </a:p>
        </p:txBody>
      </p:sp>
      <p:pic>
        <p:nvPicPr>
          <p:cNvPr id="6" name="Содержимое 5" descr="DSC00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Наші робочі місця</a:t>
            </a:r>
            <a:endParaRPr lang="ru-RU" dirty="0"/>
          </a:p>
        </p:txBody>
      </p:sp>
      <p:pic>
        <p:nvPicPr>
          <p:cNvPr id="4" name="Содержимое 3" descr="DSC00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Скаладання</a:t>
            </a:r>
            <a:r>
              <a:rPr lang="uk-UA" dirty="0" smtClean="0"/>
              <a:t> розкладу заняття</a:t>
            </a:r>
            <a:endParaRPr lang="ru-RU" dirty="0"/>
          </a:p>
        </p:txBody>
      </p:sp>
      <p:pic>
        <p:nvPicPr>
          <p:cNvPr id="4" name="Содержимое 3" descr="DSC0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Скаладання</a:t>
            </a:r>
            <a:r>
              <a:rPr lang="uk-UA" dirty="0" smtClean="0"/>
              <a:t> розкладу заняття</a:t>
            </a:r>
            <a:endParaRPr lang="ru-RU" dirty="0"/>
          </a:p>
        </p:txBody>
      </p:sp>
      <p:pic>
        <p:nvPicPr>
          <p:cNvPr id="4" name="Содержимое 3" descr="DSC0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Чистка </a:t>
            </a:r>
            <a:r>
              <a:rPr lang="uk-UA" dirty="0" err="1" smtClean="0"/>
              <a:t>комп</a:t>
            </a:r>
            <a:r>
              <a:rPr lang="en-US" dirty="0" smtClean="0"/>
              <a:t>`</a:t>
            </a:r>
            <a:r>
              <a:rPr lang="uk-UA" dirty="0" err="1" smtClean="0"/>
              <a:t>ютера</a:t>
            </a:r>
            <a:endParaRPr lang="ru-RU" dirty="0"/>
          </a:p>
        </p:txBody>
      </p:sp>
      <p:pic>
        <p:nvPicPr>
          <p:cNvPr id="4" name="Содержимое 3" descr="DSC0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Чистка </a:t>
            </a:r>
            <a:r>
              <a:rPr lang="uk-UA" dirty="0" err="1" smtClean="0"/>
              <a:t>комп</a:t>
            </a:r>
            <a:r>
              <a:rPr lang="en-US" dirty="0" smtClean="0"/>
              <a:t>`</a:t>
            </a:r>
            <a:r>
              <a:rPr lang="uk-UA" dirty="0" err="1" smtClean="0"/>
              <a:t>ютера</a:t>
            </a:r>
            <a:endParaRPr lang="ru-RU" dirty="0"/>
          </a:p>
        </p:txBody>
      </p:sp>
      <p:pic>
        <p:nvPicPr>
          <p:cNvPr id="4" name="Содержимое 3" descr="DSC00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</TotalTime>
  <Words>39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Презентація з технологічно виробничої практики </vt:lpstr>
      <vt:lpstr>Новокаховська ЗОШ №6</vt:lpstr>
      <vt:lpstr>Кабінет у якому ми проходили практику</vt:lpstr>
      <vt:lpstr>Наші робочі місця</vt:lpstr>
      <vt:lpstr>Наші робочі місця</vt:lpstr>
      <vt:lpstr>Скаладання розкладу заняття</vt:lpstr>
      <vt:lpstr>Скаладання розкладу заняття</vt:lpstr>
      <vt:lpstr>Чистка комп`ютера</vt:lpstr>
      <vt:lpstr>Чистка комп`ютера</vt:lpstr>
      <vt:lpstr>Стенд</vt:lpstr>
      <vt:lpstr>КІНЕЦЬ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Новокаховська ЗОШ №6</dc:title>
  <cp:lastModifiedBy>Студент</cp:lastModifiedBy>
  <cp:revision>7</cp:revision>
  <dcterms:modified xsi:type="dcterms:W3CDTF">2012-10-24T06:10:22Z</dcterms:modified>
</cp:coreProperties>
</file>